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6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888922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‹Nº›</a:t>
            </a:fld>
            <a:endParaRPr lang="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s" sz="1000">
                <a:solidFill>
                  <a:schemeClr val="dk2"/>
                </a:solidFill>
              </a:rPr>
              <a:t>‹Nº›</a:t>
            </a:fld>
            <a:endParaRPr lang="es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4"/>
            <a:ext cx="8520600" cy="3411351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7200" dirty="0" smtClean="0">
                <a:latin typeface="Algerian" panose="04020705040A02060702" pitchFamily="82" charset="0"/>
              </a:rPr>
              <a:t/>
            </a:r>
            <a:br>
              <a:rPr lang="es" sz="7200" dirty="0" smtClean="0">
                <a:latin typeface="Algerian" panose="04020705040A02060702" pitchFamily="82" charset="0"/>
              </a:rPr>
            </a:br>
            <a:r>
              <a:rPr lang="es" sz="7200" dirty="0">
                <a:latin typeface="Algerian" panose="04020705040A02060702" pitchFamily="82" charset="0"/>
              </a:rPr>
              <a:t/>
            </a:r>
            <a:br>
              <a:rPr lang="es" sz="7200" dirty="0">
                <a:latin typeface="Algerian" panose="04020705040A02060702" pitchFamily="82" charset="0"/>
              </a:rPr>
            </a:br>
            <a:r>
              <a:rPr lang="es" sz="7200" dirty="0" smtClean="0">
                <a:latin typeface="Algerian" panose="04020705040A02060702" pitchFamily="82" charset="0"/>
              </a:rPr>
              <a:t>NORMAS </a:t>
            </a:r>
            <a:br>
              <a:rPr lang="es" sz="7200" dirty="0" smtClean="0">
                <a:latin typeface="Algerian" panose="04020705040A02060702" pitchFamily="82" charset="0"/>
              </a:rPr>
            </a:br>
            <a:r>
              <a:rPr lang="es" sz="7200" dirty="0" smtClean="0">
                <a:latin typeface="Algerian" panose="04020705040A02060702" pitchFamily="82" charset="0"/>
              </a:rPr>
              <a:t>DE </a:t>
            </a:r>
            <a:br>
              <a:rPr lang="es" sz="7200" dirty="0" smtClean="0">
                <a:latin typeface="Algerian" panose="04020705040A02060702" pitchFamily="82" charset="0"/>
              </a:rPr>
            </a:br>
            <a:r>
              <a:rPr lang="es" sz="7200" dirty="0" smtClean="0">
                <a:latin typeface="Algerian" panose="04020705040A02060702" pitchFamily="82" charset="0"/>
              </a:rPr>
              <a:t>CLASE</a:t>
            </a:r>
            <a:endParaRPr lang="es" sz="7200" dirty="0">
              <a:latin typeface="Algerian" panose="04020705040A02060702" pitchFamily="82" charset="0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" name="Bee Gees - Stayin' Alive (1977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9600">
                <a:latin typeface="Impact"/>
                <a:ea typeface="Impact"/>
                <a:cs typeface="Impact"/>
                <a:sym typeface="Impact"/>
              </a:rPr>
              <a:t>SE PUNTUAL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6000">
                <a:latin typeface="Impact"/>
                <a:ea typeface="Impact"/>
                <a:cs typeface="Impact"/>
                <a:sym typeface="Impact"/>
              </a:rPr>
              <a:t>ENTRA Y SAL DE LA CLASE EN ORDEN, SIN CORRER NI CHILLAR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6000">
                <a:latin typeface="Impact"/>
                <a:ea typeface="Impact"/>
                <a:cs typeface="Impact"/>
                <a:sym typeface="Impact"/>
              </a:rPr>
              <a:t>TRAE CADA DÍA TODO TU MATERIAL DE TRABAJO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7200">
                <a:latin typeface="Impact"/>
                <a:ea typeface="Impact"/>
                <a:cs typeface="Impact"/>
                <a:sym typeface="Impact"/>
              </a:rPr>
              <a:t>HAZ USO DE LA AGENDA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6000">
                <a:latin typeface="Impact"/>
                <a:ea typeface="Impact"/>
                <a:cs typeface="Impact"/>
                <a:sym typeface="Impact"/>
              </a:rPr>
              <a:t>PRESTA ATENCIÓN CUANDO EL PROFESOR EXPLICA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6000">
                <a:latin typeface="Impact"/>
                <a:ea typeface="Impact"/>
                <a:cs typeface="Impact"/>
                <a:sym typeface="Impact"/>
              </a:rPr>
              <a:t>PARA INTERVENIR, LEVANTA LA MANO Y ESPERA EL TURNO DE PALABRA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6000">
                <a:latin typeface="Impact"/>
                <a:ea typeface="Impact"/>
                <a:cs typeface="Impact"/>
                <a:sym typeface="Impact"/>
              </a:rPr>
              <a:t>PIDE LAS COSAS POR FAVOR Y DA LAS GRACIAS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6000">
                <a:latin typeface="Impact"/>
                <a:ea typeface="Impact"/>
                <a:cs typeface="Impact"/>
                <a:sym typeface="Impact"/>
              </a:rPr>
              <a:t>MANTÉN LIMPIA TU CLASE. UTILIZA LA PAPELERA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7200">
                <a:latin typeface="Impact"/>
                <a:ea typeface="Impact"/>
                <a:cs typeface="Impact"/>
                <a:sym typeface="Impact"/>
              </a:rPr>
              <a:t>CUIDA TU MATERIAL Y EL DE TODOS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s" sz="9600">
                <a:latin typeface="Impact"/>
                <a:ea typeface="Impact"/>
                <a:cs typeface="Impact"/>
                <a:sym typeface="Impact"/>
              </a:rPr>
              <a:t>TRABAJA EN SILENCIO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000">
        <p:circle/>
      </p:transition>
    </mc:Choice>
    <mc:Fallback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73</Words>
  <Application>Microsoft Office PowerPoint</Application>
  <PresentationFormat>Presentación en pantalla (16:9)</PresentationFormat>
  <Paragraphs>11</Paragraphs>
  <Slides>11</Slides>
  <Notes>11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simple-light-2</vt:lpstr>
      <vt:lpstr>  NORMAS  DE  CLASE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NORMAS  DE  CLASE</dc:title>
  <cp:lastModifiedBy>orientacion</cp:lastModifiedBy>
  <cp:revision>5</cp:revision>
  <dcterms:modified xsi:type="dcterms:W3CDTF">2016-04-20T12:01:42Z</dcterms:modified>
</cp:coreProperties>
</file>